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0.xml" ContentType="application/vnd.openxmlformats-officedocument.presentationml.tags+xml"/>
  <Override PartName="/ppt/notesSlides/notesSlide43.xml" ContentType="application/vnd.openxmlformats-officedocument.presentationml.notesSlide+xml"/>
  <Override PartName="/ppt/tags/tag51.xml" ContentType="application/vnd.openxmlformats-officedocument.presentationml.tags+xml"/>
  <Override PartName="/ppt/notesSlides/notesSlide44.xml" ContentType="application/vnd.openxmlformats-officedocument.presentationml.notesSlide+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3.xml" ContentType="application/vnd.openxmlformats-officedocument.presentationml.tags+xml"/>
  <Override PartName="/ppt/notesSlides/notesSlide7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Lst>
  <p:notesMasterIdLst>
    <p:notesMasterId r:id="rId114"/>
  </p:notesMasterIdLst>
  <p:sldIdLst>
    <p:sldId id="2076138313" r:id="rId9"/>
    <p:sldId id="2076138308" r:id="rId10"/>
    <p:sldId id="2076138416" r:id="rId11"/>
    <p:sldId id="2076138314" r:id="rId12"/>
    <p:sldId id="2076138315" r:id="rId13"/>
    <p:sldId id="2147470476" r:id="rId14"/>
    <p:sldId id="2076138317" r:id="rId15"/>
    <p:sldId id="2076138318" r:id="rId16"/>
    <p:sldId id="2076138319" r:id="rId17"/>
    <p:sldId id="2076138320" r:id="rId18"/>
    <p:sldId id="2076138321" r:id="rId19"/>
    <p:sldId id="2076138322" r:id="rId20"/>
    <p:sldId id="2076138323" r:id="rId21"/>
    <p:sldId id="2076138324" r:id="rId22"/>
    <p:sldId id="2076138325" r:id="rId23"/>
    <p:sldId id="2076138326" r:id="rId24"/>
    <p:sldId id="2076138327" r:id="rId25"/>
    <p:sldId id="2076138328" r:id="rId26"/>
    <p:sldId id="2076138329" r:id="rId27"/>
    <p:sldId id="2076138330" r:id="rId28"/>
    <p:sldId id="2076138331" r:id="rId29"/>
    <p:sldId id="2076138332" r:id="rId30"/>
    <p:sldId id="2076138333" r:id="rId31"/>
    <p:sldId id="2076138334" r:id="rId32"/>
    <p:sldId id="2076138335" r:id="rId33"/>
    <p:sldId id="2076138336" r:id="rId34"/>
    <p:sldId id="2076138337" r:id="rId35"/>
    <p:sldId id="2076138338" r:id="rId36"/>
    <p:sldId id="2076138339" r:id="rId37"/>
    <p:sldId id="2076138340" r:id="rId38"/>
    <p:sldId id="2076138341" r:id="rId39"/>
    <p:sldId id="2076138342" r:id="rId40"/>
    <p:sldId id="2076138343" r:id="rId41"/>
    <p:sldId id="2076138344" r:id="rId42"/>
    <p:sldId id="2076138417" r:id="rId43"/>
    <p:sldId id="2076138418" r:id="rId44"/>
    <p:sldId id="2076138345" r:id="rId45"/>
    <p:sldId id="2076138346" r:id="rId46"/>
    <p:sldId id="2076138347" r:id="rId47"/>
    <p:sldId id="2076138348" r:id="rId48"/>
    <p:sldId id="2076138349" r:id="rId49"/>
    <p:sldId id="2076138350" r:id="rId50"/>
    <p:sldId id="2076138351" r:id="rId51"/>
    <p:sldId id="2076138352" r:id="rId52"/>
    <p:sldId id="2076138353" r:id="rId53"/>
    <p:sldId id="2076138354" r:id="rId54"/>
    <p:sldId id="2076138355" r:id="rId55"/>
    <p:sldId id="2076138360" r:id="rId56"/>
    <p:sldId id="2076138356" r:id="rId57"/>
    <p:sldId id="10001" r:id="rId58"/>
    <p:sldId id="2076138358" r:id="rId59"/>
    <p:sldId id="2076138359" r:id="rId60"/>
    <p:sldId id="2076138361" r:id="rId61"/>
    <p:sldId id="2076138362" r:id="rId62"/>
    <p:sldId id="2076138363" r:id="rId63"/>
    <p:sldId id="2076138364" r:id="rId64"/>
    <p:sldId id="2076138365" r:id="rId65"/>
    <p:sldId id="2076138366" r:id="rId66"/>
    <p:sldId id="2076138367" r:id="rId67"/>
    <p:sldId id="2076138368" r:id="rId68"/>
    <p:sldId id="2076138369" r:id="rId69"/>
    <p:sldId id="2076138370" r:id="rId70"/>
    <p:sldId id="2076138371" r:id="rId71"/>
    <p:sldId id="2076138373" r:id="rId72"/>
    <p:sldId id="2076138374" r:id="rId73"/>
    <p:sldId id="2076138375" r:id="rId74"/>
    <p:sldId id="2076138376" r:id="rId75"/>
    <p:sldId id="2076138377" r:id="rId76"/>
    <p:sldId id="2076138380" r:id="rId77"/>
    <p:sldId id="2147470477" r:id="rId78"/>
    <p:sldId id="2076138381" r:id="rId79"/>
    <p:sldId id="2076138382" r:id="rId80"/>
    <p:sldId id="2076138383" r:id="rId81"/>
    <p:sldId id="2076138384" r:id="rId82"/>
    <p:sldId id="2076138385" r:id="rId83"/>
    <p:sldId id="2076138386" r:id="rId84"/>
    <p:sldId id="2076138387" r:id="rId85"/>
    <p:sldId id="2076138388" r:id="rId86"/>
    <p:sldId id="2076138389" r:id="rId87"/>
    <p:sldId id="2076138390" r:id="rId88"/>
    <p:sldId id="2076138391" r:id="rId89"/>
    <p:sldId id="2076138392" r:id="rId90"/>
    <p:sldId id="2076138393" r:id="rId91"/>
    <p:sldId id="2076138394" r:id="rId92"/>
    <p:sldId id="2076138395" r:id="rId93"/>
    <p:sldId id="2076138396" r:id="rId94"/>
    <p:sldId id="2076138397" r:id="rId95"/>
    <p:sldId id="2076138398" r:id="rId96"/>
    <p:sldId id="2076138399" r:id="rId97"/>
    <p:sldId id="2076138400" r:id="rId98"/>
    <p:sldId id="2076138401" r:id="rId99"/>
    <p:sldId id="2076138402" r:id="rId100"/>
    <p:sldId id="2076138403" r:id="rId101"/>
    <p:sldId id="2076138404" r:id="rId102"/>
    <p:sldId id="2076138405" r:id="rId103"/>
    <p:sldId id="2076138406" r:id="rId104"/>
    <p:sldId id="2076138407" r:id="rId105"/>
    <p:sldId id="2076138408" r:id="rId106"/>
    <p:sldId id="2076138409" r:id="rId107"/>
    <p:sldId id="2076138410" r:id="rId108"/>
    <p:sldId id="2076138411" r:id="rId109"/>
    <p:sldId id="2076138412" r:id="rId110"/>
    <p:sldId id="2076138413" r:id="rId111"/>
    <p:sldId id="2076138414" r:id="rId112"/>
    <p:sldId id="207613841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076138315"/>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076138375"/>
            <p14:sldId id="2076138376"/>
            <p14:sldId id="2076138377"/>
            <p14:sldId id="2076138380"/>
            <p14:sldId id="2147470477"/>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48235"/>
    <a:srgbClr val="D2D2D2"/>
    <a:srgbClr val="5C2D91"/>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10" autoAdjust="0"/>
  </p:normalViewPr>
  <p:slideViewPr>
    <p:cSldViewPr snapToGrid="0">
      <p:cViewPr varScale="1">
        <p:scale>
          <a:sx n="106" d="100"/>
          <a:sy n="106" d="100"/>
        </p:scale>
        <p:origin x="78" y="186"/>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theme" Target="theme/theme1.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tableStyles" Target="tableStyle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presProps" Target="pres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7D105-A3CD-46A4-8B61-CB345FEA6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0D9918-3C9B-42FB-B462-024B6E0459EF}">
      <dgm:prSet phldrT="[Text]"/>
      <dgm:spPr>
        <a:solidFill>
          <a:srgbClr val="FF0000"/>
        </a:solidFill>
      </dgm:spPr>
      <dgm:t>
        <a:bodyPr/>
        <a:lstStyle/>
        <a:p>
          <a:r>
            <a:rPr lang="en-US" dirty="0"/>
            <a:t>Data Protection</a:t>
          </a:r>
        </a:p>
      </dgm:t>
    </dgm:pt>
    <dgm:pt modelId="{E4C5F8A2-0233-41A4-B0A8-8B812A81A89C}" type="parTrans" cxnId="{595F63DE-12D0-4166-87C6-B722640C9D30}">
      <dgm:prSet/>
      <dgm:spPr/>
      <dgm:t>
        <a:bodyPr/>
        <a:lstStyle/>
        <a:p>
          <a:endParaRPr lang="en-US"/>
        </a:p>
      </dgm:t>
    </dgm:pt>
    <dgm:pt modelId="{FC60CCDE-0B8A-4198-A1DD-DD668D611703}" type="sibTrans" cxnId="{595F63DE-12D0-4166-87C6-B722640C9D30}">
      <dgm:prSet/>
      <dgm:spPr/>
      <dgm:t>
        <a:bodyPr/>
        <a:lstStyle/>
        <a:p>
          <a:endParaRPr lang="en-US"/>
        </a:p>
      </dgm:t>
    </dgm:pt>
    <dgm:pt modelId="{FA8E853B-52F7-431B-9621-96888A6C5F27}">
      <dgm:prSet phldrT="[Text]"/>
      <dgm:spPr>
        <a:solidFill>
          <a:srgbClr val="32145A"/>
        </a:solidFill>
      </dgm:spPr>
      <dgm:t>
        <a:bodyPr/>
        <a:lstStyle/>
        <a:p>
          <a:r>
            <a:rPr lang="en-US" dirty="0"/>
            <a:t>Access Control</a:t>
          </a:r>
        </a:p>
      </dgm:t>
    </dgm:pt>
    <dgm:pt modelId="{0888F180-B342-49A1-9630-B089906D5AE9}" type="parTrans" cxnId="{14210DAC-1AAB-4C05-9263-DACAAF2D7227}">
      <dgm:prSet/>
      <dgm:spPr/>
      <dgm:t>
        <a:bodyPr/>
        <a:lstStyle/>
        <a:p>
          <a:endParaRPr lang="en-US"/>
        </a:p>
      </dgm:t>
    </dgm:pt>
    <dgm:pt modelId="{B6717C06-53F4-4668-8EA5-B1A6F7D4124C}" type="sibTrans" cxnId="{14210DAC-1AAB-4C05-9263-DACAAF2D7227}">
      <dgm:prSet/>
      <dgm:spPr/>
      <dgm:t>
        <a:bodyPr/>
        <a:lstStyle/>
        <a:p>
          <a:endParaRPr lang="en-US"/>
        </a:p>
      </dgm:t>
    </dgm:pt>
    <dgm:pt modelId="{A9B3D9C7-54BB-42CE-9BB3-7D12B098EB95}">
      <dgm:prSet phldrT="[Text]"/>
      <dgm:spPr>
        <a:solidFill>
          <a:srgbClr val="00B050"/>
        </a:solidFill>
      </dgm:spPr>
      <dgm:t>
        <a:bodyPr/>
        <a:lstStyle/>
        <a:p>
          <a:r>
            <a:rPr lang="en-US" dirty="0"/>
            <a:t>Authentication</a:t>
          </a:r>
        </a:p>
      </dgm:t>
    </dgm:pt>
    <dgm:pt modelId="{D131D34B-88D3-4554-B123-3E60D1202133}" type="parTrans" cxnId="{979443B8-813A-4020-B4A4-F07C16C3B60F}">
      <dgm:prSet/>
      <dgm:spPr/>
      <dgm:t>
        <a:bodyPr/>
        <a:lstStyle/>
        <a:p>
          <a:endParaRPr lang="en-US"/>
        </a:p>
      </dgm:t>
    </dgm:pt>
    <dgm:pt modelId="{68C78754-B563-43E5-B0CB-3F26C754CC19}" type="sibTrans" cxnId="{979443B8-813A-4020-B4A4-F07C16C3B60F}">
      <dgm:prSet/>
      <dgm:spPr/>
      <dgm:t>
        <a:bodyPr/>
        <a:lstStyle/>
        <a:p>
          <a:endParaRPr lang="en-US"/>
        </a:p>
      </dgm:t>
    </dgm:pt>
    <dgm:pt modelId="{BA9995E1-131C-4256-9F1B-7AF51CA3EB22}">
      <dgm:prSet phldrT="[Text]"/>
      <dgm:spPr>
        <a:solidFill>
          <a:srgbClr val="FFC000"/>
        </a:solidFill>
      </dgm:spPr>
      <dgm:t>
        <a:bodyPr/>
        <a:lstStyle/>
        <a:p>
          <a:r>
            <a:rPr lang="en-US" dirty="0"/>
            <a:t>Network Security</a:t>
          </a:r>
        </a:p>
      </dgm:t>
    </dgm:pt>
    <dgm:pt modelId="{27BB797B-C7C1-48FF-BFC1-D255C3640D6C}" type="parTrans" cxnId="{8A2C44B5-0753-4E55-A75B-58C6EED4113C}">
      <dgm:prSet/>
      <dgm:spPr/>
      <dgm:t>
        <a:bodyPr/>
        <a:lstStyle/>
        <a:p>
          <a:endParaRPr lang="en-US"/>
        </a:p>
      </dgm:t>
    </dgm:pt>
    <dgm:pt modelId="{09BB4520-361C-4274-80E1-EF1FE2119B34}" type="sibTrans" cxnId="{8A2C44B5-0753-4E55-A75B-58C6EED4113C}">
      <dgm:prSet/>
      <dgm:spPr/>
      <dgm:t>
        <a:bodyPr/>
        <a:lstStyle/>
        <a:p>
          <a:endParaRPr lang="en-US"/>
        </a:p>
      </dgm:t>
    </dgm:pt>
    <dgm:pt modelId="{66D9F65A-987D-47F7-B042-FB5D8317EBEF}">
      <dgm:prSet phldrT="[Text]"/>
      <dgm:spPr>
        <a:solidFill>
          <a:schemeClr val="accent3">
            <a:lumMod val="75000"/>
          </a:schemeClr>
        </a:solidFill>
      </dgm:spPr>
      <dgm:t>
        <a:bodyPr/>
        <a:lstStyle/>
        <a:p>
          <a:r>
            <a:rPr lang="en-US" dirty="0"/>
            <a:t>Threat Protection</a:t>
          </a:r>
        </a:p>
      </dgm:t>
    </dgm:pt>
    <dgm:pt modelId="{C054AAB8-5C11-4B36-8A7F-DA79A51E8604}" type="parTrans" cxnId="{0DF63EF1-3D8E-4F65-8B49-1C55285D48E3}">
      <dgm:prSet/>
      <dgm:spPr/>
      <dgm:t>
        <a:bodyPr/>
        <a:lstStyle/>
        <a:p>
          <a:endParaRPr lang="en-US"/>
        </a:p>
      </dgm:t>
    </dgm:pt>
    <dgm:pt modelId="{D2664CB3-16AC-4B6A-B058-8CB86577D16A}" type="sibTrans" cxnId="{0DF63EF1-3D8E-4F65-8B49-1C55285D48E3}">
      <dgm:prSet/>
      <dgm:spPr/>
      <dgm:t>
        <a:bodyPr/>
        <a:lstStyle/>
        <a:p>
          <a:endParaRPr lang="en-US"/>
        </a:p>
      </dgm:t>
    </dgm:pt>
    <dgm:pt modelId="{7C8DE0CD-1F6B-4915-9C0C-3EA55C9FA8A4}" type="pres">
      <dgm:prSet presAssocID="{9197D105-A3CD-46A4-8B61-CB345FEA63E1}" presName="diagram" presStyleCnt="0">
        <dgm:presLayoutVars>
          <dgm:dir/>
          <dgm:resizeHandles val="exact"/>
        </dgm:presLayoutVars>
      </dgm:prSet>
      <dgm:spPr/>
    </dgm:pt>
    <dgm:pt modelId="{8A513B4D-09FE-45AE-AC50-FE10807527BB}" type="pres">
      <dgm:prSet presAssocID="{990D9918-3C9B-42FB-B462-024B6E0459EF}" presName="node" presStyleLbl="node1" presStyleIdx="0" presStyleCnt="5">
        <dgm:presLayoutVars>
          <dgm:bulletEnabled val="1"/>
        </dgm:presLayoutVars>
      </dgm:prSet>
      <dgm:spPr/>
    </dgm:pt>
    <dgm:pt modelId="{C1ECF441-E86B-49CD-896C-A5EF25D2265D}" type="pres">
      <dgm:prSet presAssocID="{FC60CCDE-0B8A-4198-A1DD-DD668D611703}" presName="sibTrans" presStyleCnt="0"/>
      <dgm:spPr/>
    </dgm:pt>
    <dgm:pt modelId="{F1B9E730-A3C9-4557-B5D1-11615DA313EB}" type="pres">
      <dgm:prSet presAssocID="{FA8E853B-52F7-431B-9621-96888A6C5F27}" presName="node" presStyleLbl="node1" presStyleIdx="1" presStyleCnt="5">
        <dgm:presLayoutVars>
          <dgm:bulletEnabled val="1"/>
        </dgm:presLayoutVars>
      </dgm:prSet>
      <dgm:spPr/>
    </dgm:pt>
    <dgm:pt modelId="{74C4D58C-E785-4633-B6B8-CF44F8F47FFC}" type="pres">
      <dgm:prSet presAssocID="{B6717C06-53F4-4668-8EA5-B1A6F7D4124C}" presName="sibTrans" presStyleCnt="0"/>
      <dgm:spPr/>
    </dgm:pt>
    <dgm:pt modelId="{9C8F6E0D-0DF3-480A-80CA-7E0819A47996}" type="pres">
      <dgm:prSet presAssocID="{A9B3D9C7-54BB-42CE-9BB3-7D12B098EB95}" presName="node" presStyleLbl="node1" presStyleIdx="2" presStyleCnt="5">
        <dgm:presLayoutVars>
          <dgm:bulletEnabled val="1"/>
        </dgm:presLayoutVars>
      </dgm:prSet>
      <dgm:spPr/>
    </dgm:pt>
    <dgm:pt modelId="{159F7130-E7A8-42E5-8918-726364686DF1}" type="pres">
      <dgm:prSet presAssocID="{68C78754-B563-43E5-B0CB-3F26C754CC19}" presName="sibTrans" presStyleCnt="0"/>
      <dgm:spPr/>
    </dgm:pt>
    <dgm:pt modelId="{E1021093-C14D-4EE0-AFD3-B1A2B883AFD3}" type="pres">
      <dgm:prSet presAssocID="{BA9995E1-131C-4256-9F1B-7AF51CA3EB22}" presName="node" presStyleLbl="node1" presStyleIdx="3" presStyleCnt="5">
        <dgm:presLayoutVars>
          <dgm:bulletEnabled val="1"/>
        </dgm:presLayoutVars>
      </dgm:prSet>
      <dgm:spPr/>
    </dgm:pt>
    <dgm:pt modelId="{75D23684-0284-43B8-8684-4952502E2C20}" type="pres">
      <dgm:prSet presAssocID="{09BB4520-361C-4274-80E1-EF1FE2119B34}" presName="sibTrans" presStyleCnt="0"/>
      <dgm:spPr/>
    </dgm:pt>
    <dgm:pt modelId="{E84324CF-A253-4DB2-8C77-52C9EA8E7E49}" type="pres">
      <dgm:prSet presAssocID="{66D9F65A-987D-47F7-B042-FB5D8317EBEF}" presName="node" presStyleLbl="node1" presStyleIdx="4" presStyleCnt="5">
        <dgm:presLayoutVars>
          <dgm:bulletEnabled val="1"/>
        </dgm:presLayoutVars>
      </dgm:prSet>
      <dgm:spPr/>
    </dgm:pt>
  </dgm:ptLst>
  <dgm:cxnLst>
    <dgm:cxn modelId="{9A9B683E-E99D-4808-8089-1CA9D9527BF2}" type="presOf" srcId="{BA9995E1-131C-4256-9F1B-7AF51CA3EB22}" destId="{E1021093-C14D-4EE0-AFD3-B1A2B883AFD3}" srcOrd="0" destOrd="0" presId="urn:microsoft.com/office/officeart/2005/8/layout/default"/>
    <dgm:cxn modelId="{835E2F5A-EB20-45EB-86FE-E8876B130E0D}" type="presOf" srcId="{A9B3D9C7-54BB-42CE-9BB3-7D12B098EB95}" destId="{9C8F6E0D-0DF3-480A-80CA-7E0819A47996}" srcOrd="0" destOrd="0" presId="urn:microsoft.com/office/officeart/2005/8/layout/default"/>
    <dgm:cxn modelId="{055CE3A1-3A61-4F5B-BCE1-22B9B816A280}" type="presOf" srcId="{FA8E853B-52F7-431B-9621-96888A6C5F27}" destId="{F1B9E730-A3C9-4557-B5D1-11615DA313EB}" srcOrd="0" destOrd="0" presId="urn:microsoft.com/office/officeart/2005/8/layout/default"/>
    <dgm:cxn modelId="{14210DAC-1AAB-4C05-9263-DACAAF2D7227}" srcId="{9197D105-A3CD-46A4-8B61-CB345FEA63E1}" destId="{FA8E853B-52F7-431B-9621-96888A6C5F27}" srcOrd="1" destOrd="0" parTransId="{0888F180-B342-49A1-9630-B089906D5AE9}" sibTransId="{B6717C06-53F4-4668-8EA5-B1A6F7D4124C}"/>
    <dgm:cxn modelId="{8A2C44B5-0753-4E55-A75B-58C6EED4113C}" srcId="{9197D105-A3CD-46A4-8B61-CB345FEA63E1}" destId="{BA9995E1-131C-4256-9F1B-7AF51CA3EB22}" srcOrd="3" destOrd="0" parTransId="{27BB797B-C7C1-48FF-BFC1-D255C3640D6C}" sibTransId="{09BB4520-361C-4274-80E1-EF1FE2119B34}"/>
    <dgm:cxn modelId="{979443B8-813A-4020-B4A4-F07C16C3B60F}" srcId="{9197D105-A3CD-46A4-8B61-CB345FEA63E1}" destId="{A9B3D9C7-54BB-42CE-9BB3-7D12B098EB95}" srcOrd="2" destOrd="0" parTransId="{D131D34B-88D3-4554-B123-3E60D1202133}" sibTransId="{68C78754-B563-43E5-B0CB-3F26C754CC19}"/>
    <dgm:cxn modelId="{637954BD-9AB4-45CA-B90B-88EBCA915134}" type="presOf" srcId="{9197D105-A3CD-46A4-8B61-CB345FEA63E1}" destId="{7C8DE0CD-1F6B-4915-9C0C-3EA55C9FA8A4}" srcOrd="0" destOrd="0" presId="urn:microsoft.com/office/officeart/2005/8/layout/default"/>
    <dgm:cxn modelId="{595F63DE-12D0-4166-87C6-B722640C9D30}" srcId="{9197D105-A3CD-46A4-8B61-CB345FEA63E1}" destId="{990D9918-3C9B-42FB-B462-024B6E0459EF}" srcOrd="0" destOrd="0" parTransId="{E4C5F8A2-0233-41A4-B0A8-8B812A81A89C}" sibTransId="{FC60CCDE-0B8A-4198-A1DD-DD668D611703}"/>
    <dgm:cxn modelId="{9F23A2E7-A560-41E4-ABCF-A207A87C4EE3}" type="presOf" srcId="{990D9918-3C9B-42FB-B462-024B6E0459EF}" destId="{8A513B4D-09FE-45AE-AC50-FE10807527BB}" srcOrd="0" destOrd="0" presId="urn:microsoft.com/office/officeart/2005/8/layout/default"/>
    <dgm:cxn modelId="{DDF2A7EE-F5AE-4230-B218-1AAA7FE1CAF2}" type="presOf" srcId="{66D9F65A-987D-47F7-B042-FB5D8317EBEF}" destId="{E84324CF-A253-4DB2-8C77-52C9EA8E7E49}" srcOrd="0" destOrd="0" presId="urn:microsoft.com/office/officeart/2005/8/layout/default"/>
    <dgm:cxn modelId="{0DF63EF1-3D8E-4F65-8B49-1C55285D48E3}" srcId="{9197D105-A3CD-46A4-8B61-CB345FEA63E1}" destId="{66D9F65A-987D-47F7-B042-FB5D8317EBEF}" srcOrd="4" destOrd="0" parTransId="{C054AAB8-5C11-4B36-8A7F-DA79A51E8604}" sibTransId="{D2664CB3-16AC-4B6A-B058-8CB86577D16A}"/>
    <dgm:cxn modelId="{54308514-3B91-4B38-98E5-1E43D30CC0D7}" type="presParOf" srcId="{7C8DE0CD-1F6B-4915-9C0C-3EA55C9FA8A4}" destId="{8A513B4D-09FE-45AE-AC50-FE10807527BB}" srcOrd="0" destOrd="0" presId="urn:microsoft.com/office/officeart/2005/8/layout/default"/>
    <dgm:cxn modelId="{3841650B-2377-4622-B054-7FC7565B8358}" type="presParOf" srcId="{7C8DE0CD-1F6B-4915-9C0C-3EA55C9FA8A4}" destId="{C1ECF441-E86B-49CD-896C-A5EF25D2265D}" srcOrd="1" destOrd="0" presId="urn:microsoft.com/office/officeart/2005/8/layout/default"/>
    <dgm:cxn modelId="{4CA3C183-1598-4176-B932-511604A09C96}" type="presParOf" srcId="{7C8DE0CD-1F6B-4915-9C0C-3EA55C9FA8A4}" destId="{F1B9E730-A3C9-4557-B5D1-11615DA313EB}" srcOrd="2" destOrd="0" presId="urn:microsoft.com/office/officeart/2005/8/layout/default"/>
    <dgm:cxn modelId="{57E7EDA6-ABDD-4CA2-A5D7-BCC6233E1D3A}" type="presParOf" srcId="{7C8DE0CD-1F6B-4915-9C0C-3EA55C9FA8A4}" destId="{74C4D58C-E785-4633-B6B8-CF44F8F47FFC}" srcOrd="3" destOrd="0" presId="urn:microsoft.com/office/officeart/2005/8/layout/default"/>
    <dgm:cxn modelId="{3FA49C76-8E7F-4223-BE5C-9F09174F8119}" type="presParOf" srcId="{7C8DE0CD-1F6B-4915-9C0C-3EA55C9FA8A4}" destId="{9C8F6E0D-0DF3-480A-80CA-7E0819A47996}" srcOrd="4" destOrd="0" presId="urn:microsoft.com/office/officeart/2005/8/layout/default"/>
    <dgm:cxn modelId="{0EED4680-FAD4-40C2-BD99-9C2DEDAA235D}" type="presParOf" srcId="{7C8DE0CD-1F6B-4915-9C0C-3EA55C9FA8A4}" destId="{159F7130-E7A8-42E5-8918-726364686DF1}" srcOrd="5" destOrd="0" presId="urn:microsoft.com/office/officeart/2005/8/layout/default"/>
    <dgm:cxn modelId="{90584C21-08B4-445B-AC77-5E40AEBE838F}" type="presParOf" srcId="{7C8DE0CD-1F6B-4915-9C0C-3EA55C9FA8A4}" destId="{E1021093-C14D-4EE0-AFD3-B1A2B883AFD3}" srcOrd="6" destOrd="0" presId="urn:microsoft.com/office/officeart/2005/8/layout/default"/>
    <dgm:cxn modelId="{141C48A6-6A03-4B46-BFE8-4D48651C0BD0}" type="presParOf" srcId="{7C8DE0CD-1F6B-4915-9C0C-3EA55C9FA8A4}" destId="{75D23684-0284-43B8-8684-4952502E2C20}" srcOrd="7" destOrd="0" presId="urn:microsoft.com/office/officeart/2005/8/layout/default"/>
    <dgm:cxn modelId="{86EF8A7A-6319-4300-8CE5-41B7169536A6}" type="presParOf" srcId="{7C8DE0CD-1F6B-4915-9C0C-3EA55C9FA8A4}" destId="{E84324CF-A253-4DB2-8C77-52C9EA8E7E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13B4D-09FE-45AE-AC50-FE10807527BB}">
      <dsp:nvSpPr>
        <dsp:cNvPr id="0" name=""/>
        <dsp:cNvSpPr/>
      </dsp:nvSpPr>
      <dsp:spPr>
        <a:xfrm>
          <a:off x="1266212" y="745"/>
          <a:ext cx="2443731" cy="146623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Protection</a:t>
          </a:r>
        </a:p>
      </dsp:txBody>
      <dsp:txXfrm>
        <a:off x="1266212" y="745"/>
        <a:ext cx="2443731" cy="1466238"/>
      </dsp:txXfrm>
    </dsp:sp>
    <dsp:sp modelId="{F1B9E730-A3C9-4557-B5D1-11615DA313EB}">
      <dsp:nvSpPr>
        <dsp:cNvPr id="0" name=""/>
        <dsp:cNvSpPr/>
      </dsp:nvSpPr>
      <dsp:spPr>
        <a:xfrm>
          <a:off x="3954317" y="745"/>
          <a:ext cx="2443731" cy="1466238"/>
        </a:xfrm>
        <a:prstGeom prst="rect">
          <a:avLst/>
        </a:prstGeom>
        <a:solidFill>
          <a:srgbClr val="32145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Access Control</a:t>
          </a:r>
        </a:p>
      </dsp:txBody>
      <dsp:txXfrm>
        <a:off x="3954317" y="745"/>
        <a:ext cx="2443731" cy="1466238"/>
      </dsp:txXfrm>
    </dsp:sp>
    <dsp:sp modelId="{9C8F6E0D-0DF3-480A-80CA-7E0819A47996}">
      <dsp:nvSpPr>
        <dsp:cNvPr id="0" name=""/>
        <dsp:cNvSpPr/>
      </dsp:nvSpPr>
      <dsp:spPr>
        <a:xfrm>
          <a:off x="1266212" y="1711358"/>
          <a:ext cx="2443731" cy="146623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Authentication</a:t>
          </a:r>
        </a:p>
      </dsp:txBody>
      <dsp:txXfrm>
        <a:off x="1266212" y="1711358"/>
        <a:ext cx="2443731" cy="1466238"/>
      </dsp:txXfrm>
    </dsp:sp>
    <dsp:sp modelId="{E1021093-C14D-4EE0-AFD3-B1A2B883AFD3}">
      <dsp:nvSpPr>
        <dsp:cNvPr id="0" name=""/>
        <dsp:cNvSpPr/>
      </dsp:nvSpPr>
      <dsp:spPr>
        <a:xfrm>
          <a:off x="3954317" y="1711358"/>
          <a:ext cx="2443731" cy="146623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 Security</a:t>
          </a:r>
        </a:p>
      </dsp:txBody>
      <dsp:txXfrm>
        <a:off x="3954317" y="1711358"/>
        <a:ext cx="2443731" cy="1466238"/>
      </dsp:txXfrm>
    </dsp:sp>
    <dsp:sp modelId="{E84324CF-A253-4DB2-8C77-52C9EA8E7E49}">
      <dsp:nvSpPr>
        <dsp:cNvPr id="0" name=""/>
        <dsp:cNvSpPr/>
      </dsp:nvSpPr>
      <dsp:spPr>
        <a:xfrm>
          <a:off x="2610264" y="3421970"/>
          <a:ext cx="2443731" cy="1466238"/>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Threat Protection</a:t>
          </a:r>
        </a:p>
      </dsp:txBody>
      <dsp:txXfrm>
        <a:off x="2610264" y="3421970"/>
        <a:ext cx="2443731" cy="146623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91</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78.xml"/><Relationship Id="rId1" Type="http://schemas.openxmlformats.org/officeDocument/2006/relationships/slideLayout" Target="../slideLayouts/slideLayout67.xml"/><Relationship Id="rId5" Type="http://schemas.openxmlformats.org/officeDocument/2006/relationships/image" Target="../media/image174.emf"/><Relationship Id="rId4" Type="http://schemas.openxmlformats.org/officeDocument/2006/relationships/image" Target="../media/image113.emf"/></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0.xml"/><Relationship Id="rId1" Type="http://schemas.openxmlformats.org/officeDocument/2006/relationships/tags" Target="../tags/tag5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68.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7.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3.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3.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emf"/><Relationship Id="rId14" Type="http://schemas.openxmlformats.org/officeDocument/2006/relationships/image" Target="../media/image50.png"/></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50.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51.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3.xml"/><Relationship Id="rId1" Type="http://schemas.openxmlformats.org/officeDocument/2006/relationships/tags" Target="../tags/tag52.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67.xml"/><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67.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40.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41.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1.svg"/></Relationships>
</file>

<file path=ppt/slides/_rels/slide8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0.png"/><Relationship Id="rId7"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0.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 Id="rId9" Type="http://schemas.openxmlformats.org/officeDocument/2006/relationships/image" Target="../media/image110.sv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6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7.xml"/></Relationships>
</file>

<file path=ppt/slides/_rels/slide8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emf"/><Relationship Id="rId7"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67.xml"/><Relationship Id="rId6" Type="http://schemas.openxmlformats.org/officeDocument/2006/relationships/image" Target="../media/image115.png"/><Relationship Id="rId11" Type="http://schemas.openxmlformats.org/officeDocument/2006/relationships/image" Target="../media/image120.svg"/><Relationship Id="rId5" Type="http://schemas.openxmlformats.org/officeDocument/2006/relationships/image" Target="../media/image114.svg"/><Relationship Id="rId10" Type="http://schemas.openxmlformats.org/officeDocument/2006/relationships/image" Target="../media/image119.png"/><Relationship Id="rId4" Type="http://schemas.openxmlformats.org/officeDocument/2006/relationships/image" Target="../media/image100.png"/><Relationship Id="rId9" Type="http://schemas.openxmlformats.org/officeDocument/2006/relationships/image" Target="../media/image118.svg"/></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8.xml"/><Relationship Id="rId4" Type="http://schemas.openxmlformats.org/officeDocument/2006/relationships/image" Target="../media/image12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4.xml"/><Relationship Id="rId1" Type="http://schemas.openxmlformats.org/officeDocument/2006/relationships/slideLayout" Target="../slideLayouts/slideLayout68.xml"/></Relationships>
</file>

<file path=ppt/slides/_rels/slide9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00.png"/><Relationship Id="rId7" Type="http://schemas.openxmlformats.org/officeDocument/2006/relationships/image" Target="../media/image126.png"/><Relationship Id="rId2" Type="http://schemas.openxmlformats.org/officeDocument/2006/relationships/notesSlide" Target="../notesSlides/notesSlide65.xml"/><Relationship Id="rId1" Type="http://schemas.openxmlformats.org/officeDocument/2006/relationships/slideLayout" Target="../slideLayouts/slideLayout69.xml"/><Relationship Id="rId6" Type="http://schemas.openxmlformats.org/officeDocument/2006/relationships/image" Target="../media/image125.png"/><Relationship Id="rId5" Type="http://schemas.microsoft.com/office/2017/06/relationships/model3d" Target="../media/model3d1.glb"/><Relationship Id="rId10" Type="http://schemas.openxmlformats.org/officeDocument/2006/relationships/image" Target="../media/image129.png"/><Relationship Id="rId4" Type="http://schemas.openxmlformats.org/officeDocument/2006/relationships/image" Target="../media/image114.svg"/><Relationship Id="rId9" Type="http://schemas.openxmlformats.org/officeDocument/2006/relationships/image" Target="../media/image128.png"/></Relationships>
</file>

<file path=ppt/slides/_rels/slide9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jpeg"/><Relationship Id="rId26" Type="http://schemas.openxmlformats.org/officeDocument/2006/relationships/image" Target="../media/image153.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notesSlide" Target="../notesSlides/notesSlide66.xml"/><Relationship Id="rId16" Type="http://schemas.openxmlformats.org/officeDocument/2006/relationships/image" Target="../media/image143.jpeg"/><Relationship Id="rId20" Type="http://schemas.openxmlformats.org/officeDocument/2006/relationships/image" Target="../media/image147.png"/><Relationship Id="rId29" Type="http://schemas.openxmlformats.org/officeDocument/2006/relationships/image" Target="../media/image156.png"/><Relationship Id="rId1" Type="http://schemas.openxmlformats.org/officeDocument/2006/relationships/slideLayout" Target="../slideLayouts/slideLayout69.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gif"/><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28" Type="http://schemas.openxmlformats.org/officeDocument/2006/relationships/image" Target="../media/image155.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jpeg"/><Relationship Id="rId22" Type="http://schemas.openxmlformats.org/officeDocument/2006/relationships/image" Target="../media/image149.png"/><Relationship Id="rId27" Type="http://schemas.openxmlformats.org/officeDocument/2006/relationships/image" Target="../media/image154.png"/><Relationship Id="rId30" Type="http://schemas.openxmlformats.org/officeDocument/2006/relationships/image" Target="../media/image157.png"/></Relationships>
</file>

<file path=ppt/slides/_rels/slide93.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58.png"/><Relationship Id="rId7" Type="http://schemas.openxmlformats.org/officeDocument/2006/relationships/image" Target="../media/image162.emf"/><Relationship Id="rId2" Type="http://schemas.openxmlformats.org/officeDocument/2006/relationships/notesSlide" Target="../notesSlides/notesSlide67.xml"/><Relationship Id="rId1" Type="http://schemas.openxmlformats.org/officeDocument/2006/relationships/slideLayout" Target="../slideLayouts/slideLayout67.xml"/><Relationship Id="rId6" Type="http://schemas.openxmlformats.org/officeDocument/2006/relationships/image" Target="../media/image161.emf"/><Relationship Id="rId11" Type="http://schemas.openxmlformats.org/officeDocument/2006/relationships/image" Target="../media/image114.svg"/><Relationship Id="rId5" Type="http://schemas.openxmlformats.org/officeDocument/2006/relationships/image" Target="../media/image160.emf"/><Relationship Id="rId10" Type="http://schemas.openxmlformats.org/officeDocument/2006/relationships/image" Target="../media/image100.png"/><Relationship Id="rId4" Type="http://schemas.openxmlformats.org/officeDocument/2006/relationships/image" Target="../media/image159.emf"/><Relationship Id="rId9" Type="http://schemas.openxmlformats.org/officeDocument/2006/relationships/image" Target="../media/image164.emf"/></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14.svg"/><Relationship Id="rId2" Type="http://schemas.openxmlformats.org/officeDocument/2006/relationships/notesSlide" Target="../notesSlides/notesSlide68.xml"/><Relationship Id="rId1" Type="http://schemas.openxmlformats.org/officeDocument/2006/relationships/slideLayout" Target="../slideLayouts/slideLayout67.xml"/><Relationship Id="rId6" Type="http://schemas.openxmlformats.org/officeDocument/2006/relationships/image" Target="../media/image100.png"/><Relationship Id="rId5" Type="http://schemas.openxmlformats.org/officeDocument/2006/relationships/image" Target="../media/image167.svg"/><Relationship Id="rId4" Type="http://schemas.openxmlformats.org/officeDocument/2006/relationships/image" Target="../media/image166.png"/></Relationships>
</file>

<file path=ppt/slides/_rels/slide9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9.xml"/><Relationship Id="rId1" Type="http://schemas.openxmlformats.org/officeDocument/2006/relationships/slideLayout" Target="../slideLayouts/slideLayout67.xml"/><Relationship Id="rId4" Type="http://schemas.openxmlformats.org/officeDocument/2006/relationships/image" Target="../media/image16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7.xml"/></Relationships>
</file>

<file path=ppt/slides/_rels/slide9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6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7.xml"/></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5" name="Title 7">
            <a:extLst>
              <a:ext uri="{FF2B5EF4-FFF2-40B4-BE49-F238E27FC236}">
                <a16:creationId xmlns:a16="http://schemas.microsoft.com/office/drawing/2014/main" id="{C0DE222C-5F2D-4331-A385-2406D481BAC4}"/>
              </a:ext>
            </a:extLst>
          </p:cNvPr>
          <p:cNvSpPr txBox="1">
            <a:spLocks/>
          </p:cNvSpPr>
          <p:nvPr/>
        </p:nvSpPr>
        <p:spPr>
          <a:xfrm>
            <a:off x="561314" y="2122170"/>
            <a:ext cx="8261100" cy="3751283"/>
          </a:xfrm>
          <a:prstGeom prst="rect">
            <a:avLst/>
          </a:prstGeom>
          <a:noFill/>
        </p:spPr>
        <p:txBody>
          <a:bodyPr vert="horz" wrap="square" lIns="0" tIns="0" rIns="0" bIns="182880" rtlCol="0" anchor="b"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r>
              <a:rPr lang="en-US" dirty="0"/>
              <a:t>Welcome to </a:t>
            </a:r>
            <a:br>
              <a:rPr lang="en-US" dirty="0"/>
            </a:br>
            <a:r>
              <a:rPr lang="en-US" dirty="0"/>
              <a:t>Azure Synapse Technical Boot Camp</a:t>
            </a:r>
            <a:br>
              <a:rPr lang="en-US" dirty="0"/>
            </a:br>
            <a:br>
              <a:rPr lang="en-US" dirty="0"/>
            </a:br>
            <a:r>
              <a:rPr lang="en-US" sz="2000" dirty="0"/>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CC99F7C1-012B-49B2-834D-F6E60F5A9FE4}"/>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pic>
        <p:nvPicPr>
          <p:cNvPr id="3" name="Picture 2">
            <a:extLst>
              <a:ext uri="{FF2B5EF4-FFF2-40B4-BE49-F238E27FC236}">
                <a16:creationId xmlns:a16="http://schemas.microsoft.com/office/drawing/2014/main" id="{2EC06BC7-9020-4E5E-8356-58A5056E9205}"/>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474396234"/>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pic>
        <p:nvPicPr>
          <p:cNvPr id="3" name="Picture 2">
            <a:extLst>
              <a:ext uri="{FF2B5EF4-FFF2-40B4-BE49-F238E27FC236}">
                <a16:creationId xmlns:a16="http://schemas.microsoft.com/office/drawing/2014/main" id="{6EE0DC8D-1E08-430C-91AE-A808F788B534}"/>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t>EXPLAIN statement</a:t>
            </a:r>
          </a:p>
          <a:p>
            <a:r>
              <a:rPr lang="en-US" dirty="0"/>
              <a:t>Dynamic Management Views (DMVs)</a:t>
            </a:r>
          </a:p>
          <a:p>
            <a:r>
              <a:rPr lang="en-US" dirty="0"/>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88218-5C4C-4783-8E7B-ADE5192A81C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4902947" cy="1125546"/>
          </a:xfrm>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pic>
        <p:nvPicPr>
          <p:cNvPr id="4" name="Picture 3">
            <a:extLst>
              <a:ext uri="{FF2B5EF4-FFF2-40B4-BE49-F238E27FC236}">
                <a16:creationId xmlns:a16="http://schemas.microsoft.com/office/drawing/2014/main" id="{CA2DA006-55D3-448B-AB29-E1E92DC892F7}"/>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pic>
        <p:nvPicPr>
          <p:cNvPr id="3" name="Picture 2">
            <a:extLst>
              <a:ext uri="{FF2B5EF4-FFF2-40B4-BE49-F238E27FC236}">
                <a16:creationId xmlns:a16="http://schemas.microsoft.com/office/drawing/2014/main" id="{881706F8-3217-4484-B04B-2312B3D9144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pic>
        <p:nvPicPr>
          <p:cNvPr id="3" name="Picture 2">
            <a:extLst>
              <a:ext uri="{FF2B5EF4-FFF2-40B4-BE49-F238E27FC236}">
                <a16:creationId xmlns:a16="http://schemas.microsoft.com/office/drawing/2014/main" id="{1BFCE841-483A-4079-803E-ED884AAAF05B}"/>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rgbClr val="0073FF"/>
                </a:solidFill>
                <a:latin typeface="+mn-lt"/>
              </a:rPr>
              <a:t>EXPLAIN - </a:t>
            </a:r>
            <a:r>
              <a:rPr lang="en-US" sz="1961" dirty="0">
                <a:latin typeface="+mn-lt"/>
              </a:rPr>
              <a:t>provides query plan for SQL statement without running the statement; view estimated cost of the query operations.</a:t>
            </a:r>
          </a:p>
          <a:p>
            <a:endParaRPr lang="en-US" sz="1961" dirty="0">
              <a:solidFill>
                <a:srgbClr val="0073FF"/>
              </a:solidFill>
              <a:latin typeface="+mn-lt"/>
            </a:endParaRPr>
          </a:p>
          <a:p>
            <a:endParaRPr lang="en-US" sz="1961" dirty="0">
              <a:solidFill>
                <a:srgbClr val="0073FF"/>
              </a:solidFill>
              <a:latin typeface="+mn-lt"/>
            </a:endParaRPr>
          </a:p>
          <a:p>
            <a:r>
              <a:rPr lang="en-US" sz="1961" dirty="0">
                <a:solidFill>
                  <a:srgbClr val="0073FF"/>
                </a:solidFill>
                <a:latin typeface="+mn-lt"/>
              </a:rPr>
              <a:t>EXPLAIN WITH_RECOMMENDATIONS - </a:t>
            </a:r>
            <a:r>
              <a:rPr lang="en-US" sz="1961" dirty="0">
                <a:latin typeface="+mn-lt"/>
              </a:rPr>
              <a:t>provides query plan with recommendations to optimize the SQL statement performance.</a:t>
            </a:r>
            <a:endParaRPr lang="en-US" sz="1961" dirty="0"/>
          </a:p>
          <a:p>
            <a:endParaRPr lang="en-US" sz="1961" dirty="0"/>
          </a:p>
          <a:p>
            <a:endParaRPr lang="en-US" sz="1961" dirty="0"/>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pic>
        <p:nvPicPr>
          <p:cNvPr id="3" name="Picture 2">
            <a:extLst>
              <a:ext uri="{FF2B5EF4-FFF2-40B4-BE49-F238E27FC236}">
                <a16:creationId xmlns:a16="http://schemas.microsoft.com/office/drawing/2014/main" id="{049B8502-4B01-48BB-BFEA-71C0A484C06A}"/>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EAAD-4425-4FF2-A2BB-F6CB522B71D2}"/>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1461639" y="2115594"/>
            <a:ext cx="4567969" cy="2492619"/>
          </a:xfrm>
        </p:spPr>
        <p:txBody>
          <a:bodyPr/>
          <a:lstStyle/>
          <a:p>
            <a:r>
              <a:rPr lang="en-US" dirty="0"/>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23954-8338-49A6-A720-B7E78B283C45}"/>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212260" y="2269504"/>
            <a:ext cx="9401560" cy="1793104"/>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CCFF2-E4D9-45B2-9791-2D3F679BA1DD}"/>
              </a:ext>
            </a:extLst>
          </p:cNvPr>
          <p:cNvPicPr>
            <a:picLocks noChangeAspect="1"/>
          </p:cNvPicPr>
          <p:nvPr/>
        </p:nvPicPr>
        <p:blipFill rotWithShape="1">
          <a:blip r:embed="rId2"/>
          <a:srcRect l="6265" t="26136" r="23324" b="34243"/>
          <a:stretch/>
        </p:blipFill>
        <p:spPr>
          <a:xfrm>
            <a:off x="0" y="-81481"/>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470780" y="2938983"/>
            <a:ext cx="6409854" cy="1814086"/>
          </a:xfrm>
        </p:spPr>
        <p:txBody>
          <a:bodyPr/>
          <a:lstStyle/>
          <a:p>
            <a:pPr algn="ctr"/>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4926" y="252629"/>
            <a:ext cx="8919399"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0734F-0777-4024-872D-CD227A5EC2D6}"/>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38186" y="2676910"/>
            <a:ext cx="6668373" cy="1867930"/>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51901-23A2-421A-9158-FA394A77D8C5}"/>
              </a:ext>
            </a:extLst>
          </p:cNvPr>
          <p:cNvSpPr>
            <a:spLocks noGrp="1"/>
          </p:cNvSpPr>
          <p:nvPr>
            <p:ph type="title"/>
          </p:nvPr>
        </p:nvSpPr>
        <p:spPr>
          <a:xfrm>
            <a:off x="426425" y="435824"/>
            <a:ext cx="3665742" cy="443198"/>
          </a:xfrm>
        </p:spPr>
        <p:txBody>
          <a:bodyPr/>
          <a:lstStyle/>
          <a:p>
            <a:r>
              <a:rPr lang="en-US" dirty="0"/>
              <a:t>Security Layers</a:t>
            </a:r>
          </a:p>
        </p:txBody>
      </p:sp>
      <p:graphicFrame>
        <p:nvGraphicFramePr>
          <p:cNvPr id="8" name="Diagram 7">
            <a:extLst>
              <a:ext uri="{FF2B5EF4-FFF2-40B4-BE49-F238E27FC236}">
                <a16:creationId xmlns:a16="http://schemas.microsoft.com/office/drawing/2014/main" id="{7230B431-F090-4D5B-B71F-56CB19F39EEE}"/>
              </a:ext>
            </a:extLst>
          </p:cNvPr>
          <p:cNvGraphicFramePr/>
          <p:nvPr>
            <p:extLst>
              <p:ext uri="{D42A27DB-BD31-4B8C-83A1-F6EECF244321}">
                <p14:modId xmlns:p14="http://schemas.microsoft.com/office/powerpoint/2010/main" val="1927404655"/>
              </p:ext>
            </p:extLst>
          </p:nvPr>
        </p:nvGraphicFramePr>
        <p:xfrm>
          <a:off x="2032000" y="1249378"/>
          <a:ext cx="7664261" cy="488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601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9401560" cy="1793104"/>
          </a:xfrm>
        </p:spPr>
        <p:txBody>
          <a:bodyPr wrap="square" anchor="b">
            <a:normAutofit/>
          </a:bodyPr>
          <a:lstStyle/>
          <a:p>
            <a:r>
              <a:rPr lang="en-US" dirty="0"/>
              <a:t>Table design</a:t>
            </a:r>
          </a:p>
        </p:txBody>
      </p:sp>
      <p:pic>
        <p:nvPicPr>
          <p:cNvPr id="3" name="Picture 2">
            <a:extLst>
              <a:ext uri="{FF2B5EF4-FFF2-40B4-BE49-F238E27FC236}">
                <a16:creationId xmlns:a16="http://schemas.microsoft.com/office/drawing/2014/main" id="{3F8DB1E6-A56F-4262-B678-DDE8E5D8DCA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tx2"/>
                </a:solidFill>
              </a:rPr>
              <a:t>Round-robin distributed</a:t>
            </a:r>
          </a:p>
          <a:p>
            <a:pPr lvl="1">
              <a:spcAft>
                <a:spcPts val="1200"/>
              </a:spcAft>
            </a:pPr>
            <a:r>
              <a:rPr lang="en-US" sz="1961" dirty="0"/>
              <a:t>Distributes table rows evenly across all distributions at random.</a:t>
            </a:r>
          </a:p>
          <a:p>
            <a:r>
              <a:rPr lang="en-US" sz="2353" dirty="0">
                <a:solidFill>
                  <a:schemeClr val="tx2"/>
                </a:solidFill>
              </a:rPr>
              <a:t>Hash distributed</a:t>
            </a:r>
          </a:p>
          <a:p>
            <a:pPr lvl="1">
              <a:spcAft>
                <a:spcPts val="1200"/>
              </a:spcAft>
            </a:pPr>
            <a:r>
              <a:rPr lang="en-US" sz="1961" dirty="0"/>
              <a:t>Distributes table rows across the Compute nodes by using a deterministic hash function to assign each row to one distribution.</a:t>
            </a:r>
          </a:p>
          <a:p>
            <a:r>
              <a:rPr lang="en-US" sz="2353" dirty="0">
                <a:solidFill>
                  <a:schemeClr val="tx2"/>
                </a:solidFill>
              </a:rPr>
              <a:t>Replicated</a:t>
            </a:r>
          </a:p>
          <a:p>
            <a:pPr lvl="1"/>
            <a:r>
              <a:rPr lang="en-US" sz="1961" dirty="0"/>
              <a:t>Full copy of table accessible on </a:t>
            </a:r>
            <a:r>
              <a:rPr lang="en-US" sz="1961"/>
              <a:t>each distribution.</a:t>
            </a:r>
            <a:endParaRPr lang="en-US" sz="1961" dirty="0"/>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1694</TotalTime>
  <Words>18845</Words>
  <Application>Microsoft Office PowerPoint</Application>
  <PresentationFormat>Widescreen</PresentationFormat>
  <Paragraphs>2540</Paragraphs>
  <Slides>105</Slides>
  <Notes>79</Notes>
  <HiddenSlides>1</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105</vt:i4>
      </vt:variant>
    </vt:vector>
  </HeadingPairs>
  <TitlesOfParts>
    <vt:vector size="123"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Welcome to  Azure Synapse Technical Boot Camp  Day 2</vt:lpstr>
      <vt:lpstr>PowerPoint Presentation</vt:lpstr>
      <vt:lpstr>PowerPoint Presentation</vt:lpstr>
      <vt:lpstr>DW Optimization</vt:lpstr>
      <vt:lpstr>Agenda</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Agenda</vt:lpstr>
      <vt:lpstr>Security baseline for Synapse Analytics</vt:lpstr>
      <vt:lpstr>The Security Baseline for Synapse Analytics</vt:lpstr>
      <vt:lpstr>Security in Azure Synapse Analytics</vt:lpstr>
      <vt:lpstr>Security Layers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47</cp:revision>
  <dcterms:created xsi:type="dcterms:W3CDTF">2020-05-01T23:34:12Z</dcterms:created>
  <dcterms:modified xsi:type="dcterms:W3CDTF">2022-01-25T00:12:02Z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